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342" r:id="rId3"/>
    <p:sldId id="310" r:id="rId4"/>
    <p:sldId id="311" r:id="rId5"/>
    <p:sldId id="343" r:id="rId6"/>
    <p:sldId id="299" r:id="rId7"/>
    <p:sldId id="339" r:id="rId8"/>
    <p:sldId id="340" r:id="rId9"/>
    <p:sldId id="258" r:id="rId10"/>
    <p:sldId id="341" r:id="rId11"/>
    <p:sldId id="260" r:id="rId12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9C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>
      <p:cViewPr>
        <p:scale>
          <a:sx n="57" d="100"/>
          <a:sy n="57" d="100"/>
        </p:scale>
        <p:origin x="-2496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79427806438581E-2"/>
          <c:y val="0.21179205828934791"/>
          <c:w val="0.87069582848122096"/>
          <c:h val="0.647055016552401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18142</a:t>
                    </a:r>
                    <a:r>
                      <a:rPr lang="uz-Cyrl-UZ" dirty="0" smtClean="0"/>
                      <a:t> </a:t>
                    </a:r>
                    <a:r>
                      <a:rPr lang="uz-Cyrl-UZ" sz="1600" b="1" i="0" u="none" strike="noStrike" baseline="0" dirty="0" smtClean="0"/>
                      <a:t>та</a:t>
                    </a:r>
                    <a:endParaRPr lang="en-US" sz="16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88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17718</a:t>
                    </a:r>
                    <a:r>
                      <a:rPr lang="uz-Cyrl-UZ" dirty="0" smtClean="0"/>
                      <a:t> </a:t>
                    </a:r>
                    <a:r>
                      <a:rPr lang="uz-Cyrl-UZ" sz="1600" dirty="0" smtClean="0"/>
                      <a:t>та</a:t>
                    </a:r>
                    <a:endParaRPr lang="en-US" sz="16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18142</c:v>
                </c:pt>
                <c:pt idx="1">
                  <c:v>17718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312448"/>
        <c:axId val="46330624"/>
      </c:barChart>
      <c:catAx>
        <c:axId val="46312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4633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33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631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hPercent val="8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07936507936521"/>
          <c:y val="2.3980815347721826E-2"/>
          <c:w val="0.6428571428571429"/>
          <c:h val="0.836930455635493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846293411148896E-3"/>
                  <c:y val="0.20980668479580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884720058361687E-3"/>
                  <c:y val="0.1163058796150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2452062</c:v>
                </c:pt>
                <c:pt idx="1">
                  <c:v>1976669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46368256"/>
        <c:axId val="46369792"/>
        <c:axId val="0"/>
      </c:bar3DChart>
      <c:catAx>
        <c:axId val="4636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4636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36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636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6"/>
    </mc:Choice>
    <mc:Fallback>
      <c:style val="46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334323868133433E-2"/>
          <c:y val="6.4071507076688419E-2"/>
          <c:w val="0.88840981868262325"/>
          <c:h val="0.83450292864537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Лист3!$E$2</c:f>
              <c:strCache>
                <c:ptCount val="1"/>
              </c:strCache>
            </c:strRef>
          </c:tx>
          <c:invertIfNegative val="0"/>
          <c:cat>
            <c:strRef>
              <c:f>Лист3!$F$1:$H$1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2013-9 ой</c:v>
                </c:pt>
              </c:strCache>
            </c:strRef>
          </c:cat>
          <c:val>
            <c:numRef>
              <c:f>Лист3!$F$2:$H$2</c:f>
              <c:numCache>
                <c:formatCode>General</c:formatCode>
                <c:ptCount val="3"/>
                <c:pt idx="0">
                  <c:v>1281.4000000000001</c:v>
                </c:pt>
                <c:pt idx="1">
                  <c:v>1661.9</c:v>
                </c:pt>
                <c:pt idx="2">
                  <c:v>1710.4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842432"/>
        <c:axId val="47843968"/>
      </c:barChart>
      <c:catAx>
        <c:axId val="4784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784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843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784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794520547945272E-2"/>
          <c:y val="3.6529680365296795E-2"/>
          <c:w val="0.94863013698630161"/>
          <c:h val="0.88584474885844744"/>
        </c:manualLayout>
      </c:layout>
      <c:lineChart>
        <c:grouping val="stacked"/>
        <c:varyColors val="0"/>
        <c:ser>
          <c:idx val="0"/>
          <c:order val="0"/>
          <c:marker>
            <c:spPr>
              <a:solidFill>
                <a:srgbClr val="92D050"/>
              </a:solidFill>
            </c:spPr>
          </c:marker>
          <c:dPt>
            <c:idx val="1"/>
            <c:marker>
              <c:spPr>
                <a:solidFill>
                  <a:srgbClr val="92D050"/>
                </a:solidFill>
                <a:ln>
                  <a:solidFill>
                    <a:srgbClr val="FFFF00"/>
                  </a:solidFill>
                </a:ln>
              </c:spPr>
            </c:marker>
            <c:bubble3D val="0"/>
            <c:spPr>
              <a:ln>
                <a:solidFill>
                  <a:srgbClr val="FFFF00"/>
                </a:solidFill>
              </a:ln>
            </c:spPr>
          </c:dPt>
          <c:dPt>
            <c:idx val="2"/>
            <c:marker>
              <c:spPr>
                <a:solidFill>
                  <a:srgbClr val="92D050"/>
                </a:solidFill>
                <a:ln>
                  <a:solidFill>
                    <a:srgbClr val="FFFF00"/>
                  </a:solidFill>
                </a:ln>
              </c:spPr>
            </c:marker>
            <c:bubble3D val="0"/>
            <c:spPr>
              <a:ln>
                <a:solidFill>
                  <a:srgbClr val="FFFF00"/>
                </a:solidFill>
              </a:ln>
            </c:spPr>
          </c:dPt>
          <c:dLbls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Лист3!$C$21:$C$23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2013-9 ой</c:v>
                </c:pt>
              </c:strCache>
            </c:strRef>
          </c:cat>
          <c:val>
            <c:numRef>
              <c:f>Лист3!$D$21:$D$23</c:f>
              <c:numCache>
                <c:formatCode>General</c:formatCode>
                <c:ptCount val="3"/>
                <c:pt idx="0">
                  <c:v>56</c:v>
                </c:pt>
                <c:pt idx="1">
                  <c:v>107</c:v>
                </c:pt>
                <c:pt idx="2">
                  <c:v>69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732608"/>
        <c:axId val="47733760"/>
      </c:lineChart>
      <c:catAx>
        <c:axId val="4773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773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733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7732608"/>
        <c:crosses val="autoZero"/>
        <c:crossBetween val="between"/>
      </c:valAx>
      <c:spPr>
        <a:solidFill>
          <a:schemeClr val="accent2"/>
        </a:solidFill>
      </c:spPr>
    </c:plotArea>
    <c:plotVisOnly val="1"/>
    <c:dispBlanksAs val="zero"/>
    <c:showDLblsOverMax val="0"/>
  </c:chart>
  <c:spPr>
    <a:solidFill>
      <a:schemeClr val="accent2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hPercent val="49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604022199392214E-2"/>
          <c:y val="2.6599111358102636E-2"/>
          <c:w val="0.89885057471264318"/>
          <c:h val="0.80888888888888921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2514956047082865E-2"/>
                  <c:y val="-2.233475578175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29340178825482E-2"/>
                  <c:y val="-1.340102933327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00586541197506E-2"/>
                  <c:y val="-2.0101280203580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Лист3!$F$33:$F$35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2013-9 ой</c:v>
                </c:pt>
              </c:strCache>
            </c:strRef>
          </c:cat>
          <c:val>
            <c:numRef>
              <c:f>Лист3!$G$33:$G$35</c:f>
              <c:numCache>
                <c:formatCode>General</c:formatCode>
                <c:ptCount val="3"/>
                <c:pt idx="0">
                  <c:v>301.10000000000002</c:v>
                </c:pt>
                <c:pt idx="1">
                  <c:v>181.4</c:v>
                </c:pt>
                <c:pt idx="2">
                  <c:v>126.7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47817472"/>
        <c:axId val="47819008"/>
        <c:axId val="0"/>
      </c:bar3DChart>
      <c:catAx>
        <c:axId val="478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47819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819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7817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3277320454464623"/>
          <c:w val="1"/>
          <c:h val="0.6539272865282261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6918927865953705E-2"/>
                  <c:y val="5.201272586839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342952012879455"/>
                  <c:y val="-0.18939811823032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8551502100712103"/>
                  <c:y val="-7.988898082328939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Лист3!$F$39:$F$41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2013-9 ой</c:v>
                </c:pt>
              </c:strCache>
            </c:strRef>
          </c:cat>
          <c:val>
            <c:numRef>
              <c:f>Лист3!$G$39:$G$41</c:f>
              <c:numCache>
                <c:formatCode>General</c:formatCode>
                <c:ptCount val="3"/>
                <c:pt idx="0">
                  <c:v>48.2</c:v>
                </c:pt>
                <c:pt idx="1">
                  <c:v>143.80000000000001</c:v>
                </c:pt>
                <c:pt idx="2">
                  <c:v>154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41688538932632"/>
          <c:y val="7.5256364667326603E-2"/>
          <c:w val="0.82263513513513542"/>
          <c:h val="0.8062015503875972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Лист2!$F$33:$F$35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2013-9 ойи</c:v>
                </c:pt>
              </c:strCache>
            </c:strRef>
          </c:cat>
          <c:val>
            <c:numRef>
              <c:f>Лист2!$G$33:$G$35</c:f>
              <c:numCache>
                <c:formatCode>General</c:formatCode>
                <c:ptCount val="3"/>
                <c:pt idx="0">
                  <c:v>23.5</c:v>
                </c:pt>
                <c:pt idx="1">
                  <c:v>16.7</c:v>
                </c:pt>
                <c:pt idx="2">
                  <c:v>20.5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652992"/>
        <c:axId val="67691648"/>
      </c:barChart>
      <c:catAx>
        <c:axId val="67652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769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69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7652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000F1-9F31-4A10-AEB5-30BA91EE95FF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62C783-9ED4-40F2-91B9-65106D3B4F32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Манфаатлар мувозанатини таъминлаш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ADB08C0-29E4-4138-9297-F59F18624F38}" type="parTrans" cxnId="{C7C32977-D92B-4817-8389-D3172440557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9512F6D-8EB6-4C3B-83F2-484EF424E559}" type="sibTrans" cxnId="{C7C32977-D92B-4817-8389-D3172440557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4EBB53C-A149-43FF-8F31-1CFB7D53E642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Нодавлат ташкилотлар билан ҳамкорлик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0258957-F376-4D33-B39B-D86292F28D4C}" type="parTrans" cxnId="{A8F3AC64-FF44-4CB0-A306-8498EEE40330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716B38D-4E75-4C01-AFF9-7A346B6D6F0F}" type="sibTrans" cxnId="{A8F3AC64-FF44-4CB0-A306-8498EEE40330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7CD20D3-ECE0-41CA-AFD7-295B7A26967B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Спорт ва соғломлаш-тириш ишлари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425E070-67D6-4A59-8F38-99CECD474918}" type="parTrans" cxnId="{9F9CE13A-8BBC-4BCC-A4FB-D510436FAFB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FCD44140-FFAC-4630-8AF0-39FA94072339}" type="sibTrans" cxnId="{9F9CE13A-8BBC-4BCC-A4FB-D510436FAFB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12D4624-913A-4319-9385-F2820272FE5F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Таълим тизимидаги ислоҳатларни  амалга ошириш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F487BF7-D673-4BBE-A633-9F23C29E17F8}" type="parTrans" cxnId="{5112FE4A-5B2E-45B5-BF78-35D1F4A0E1C1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F576340E-EF75-45B8-B6AC-0A5E872BCC41}" type="sibTrans" cxnId="{5112FE4A-5B2E-45B5-BF78-35D1F4A0E1C1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D79BE1D-88E7-43DC-B9BB-FB9FBD36E1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Меҳнатга ҳақ тўланиши назорати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F62E5B6-BCCB-4D11-AE44-02176622CC78}" type="parTrans" cxnId="{94E21085-63E7-4E59-BB5E-56A890FFB9C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3F5AF0B0-6494-459B-838A-F7C0828EE34F}" type="sibTrans" cxnId="{94E21085-63E7-4E59-BB5E-56A890FFB9C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0A8D23E-E9C5-4598-9410-5B35A2F616A9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Ижтимоий-иқтисодий,       ҳуқуқий ҳимоялаш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304A86D-730B-4D69-AAE4-CFD43CC6B975}" type="parTrans" cxnId="{A4CC7CED-95E3-4DF1-A397-EE094376C0E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9E03562-7BA3-4C4E-BC4C-A4DFDAC192CE}" type="sibTrans" cxnId="{A4CC7CED-95E3-4DF1-A397-EE094376C0E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C50B755-FD44-4B24-BA3F-C785F5E6101F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Маънавий-маърифий тарғибот ишлари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CA55D73-1FE6-4AE3-93F5-E6F858A25856}" type="parTrans" cxnId="{F042D839-B2BA-4B6E-B66F-B41710F6A85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F7DFE1A-3D61-4085-AAE5-993EB13137FE}" type="sibTrans" cxnId="{F042D839-B2BA-4B6E-B66F-B41710F6A85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991040D8-5663-49F1-AC79-8E32255D958B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Муаммоларни музокаралар йўли билан бартараф этиш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B6C116F-4916-4E38-B8D4-88B3FFE156BC}" type="parTrans" cxnId="{2E2CEE74-CDD7-492B-B149-6DF7E67BCF3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FEF4C43-CC6D-4CED-AD10-15A25BFCA912}" type="sibTrans" cxnId="{2E2CEE74-CDD7-492B-B149-6DF7E67BCF3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E314612-DE2A-4840-8CD0-37BD602B2CB6}">
      <dgm:prSet phldrT="[Текст]" custT="1"/>
      <dgm:spPr/>
      <dgm:t>
        <a:bodyPr/>
        <a:lstStyle/>
        <a:p>
          <a:r>
            <a:rPr lang="uz-Cyrl-UZ" sz="2400" dirty="0" smtClean="0">
              <a:latin typeface="Times New Roman" pitchFamily="18" charset="0"/>
              <a:cs typeface="Times New Roman" pitchFamily="18" charset="0"/>
            </a:rPr>
            <a:t>Ёшлар сиёсатини амалга ошириш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4DCCC9F-9282-47C4-87AC-C48404C0BEDA}" type="parTrans" cxnId="{17504774-1911-4F2D-80A7-10AB63D8E18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4740AD9-8CAC-43E6-93C6-1C474E6767EF}" type="sibTrans" cxnId="{17504774-1911-4F2D-80A7-10AB63D8E18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028994C-B40E-4419-805D-B132D3ADF071}" type="pres">
      <dgm:prSet presAssocID="{F5B000F1-9F31-4A10-AEB5-30BA91EE95F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EC73955-5ECD-45E1-B158-28929FE62FAA}" type="pres">
      <dgm:prSet presAssocID="{AA62C783-9ED4-40F2-91B9-65106D3B4F32}" presName="compNode" presStyleCnt="0"/>
      <dgm:spPr/>
    </dgm:pt>
    <dgm:pt modelId="{9E2C664A-6D83-4A7C-A810-4C51C681E645}" type="pres">
      <dgm:prSet presAssocID="{AA62C783-9ED4-40F2-91B9-65106D3B4F32}" presName="dummyConnPt" presStyleCnt="0"/>
      <dgm:spPr/>
    </dgm:pt>
    <dgm:pt modelId="{19FC7E96-4A0A-47C1-BC69-D4A4BC171FE2}" type="pres">
      <dgm:prSet presAssocID="{AA62C783-9ED4-40F2-91B9-65106D3B4F3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5A372-B1ED-4758-B8EC-B9F94E2CD261}" type="pres">
      <dgm:prSet presAssocID="{09512F6D-8EB6-4C3B-83F2-484EF424E559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9D904D2-8152-4DCE-8F7F-0DE6A7702CA6}" type="pres">
      <dgm:prSet presAssocID="{84EBB53C-A149-43FF-8F31-1CFB7D53E642}" presName="compNode" presStyleCnt="0"/>
      <dgm:spPr/>
    </dgm:pt>
    <dgm:pt modelId="{B893E0CB-518D-4A07-BC64-59EF3CB6FFC8}" type="pres">
      <dgm:prSet presAssocID="{84EBB53C-A149-43FF-8F31-1CFB7D53E642}" presName="dummyConnPt" presStyleCnt="0"/>
      <dgm:spPr/>
    </dgm:pt>
    <dgm:pt modelId="{DEE3D3B2-F247-47CF-83A8-DBE5122FB3F4}" type="pres">
      <dgm:prSet presAssocID="{84EBB53C-A149-43FF-8F31-1CFB7D53E64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70317-CE21-4DC1-97A0-DDA1DFB04787}" type="pres">
      <dgm:prSet presAssocID="{A716B38D-4E75-4C01-AFF9-7A346B6D6F0F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7D641061-3750-4473-B29E-C34BFF7968C2}" type="pres">
      <dgm:prSet presAssocID="{67CD20D3-ECE0-41CA-AFD7-295B7A26967B}" presName="compNode" presStyleCnt="0"/>
      <dgm:spPr/>
    </dgm:pt>
    <dgm:pt modelId="{1D7FA7BB-D8AF-49EC-89C7-C974CA5F597F}" type="pres">
      <dgm:prSet presAssocID="{67CD20D3-ECE0-41CA-AFD7-295B7A26967B}" presName="dummyConnPt" presStyleCnt="0"/>
      <dgm:spPr/>
    </dgm:pt>
    <dgm:pt modelId="{2DB000C2-85D1-4904-BAB2-DFF2CDD5218B}" type="pres">
      <dgm:prSet presAssocID="{67CD20D3-ECE0-41CA-AFD7-295B7A26967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17C9E-6972-4C7D-BF1B-83F2EC2B55A3}" type="pres">
      <dgm:prSet presAssocID="{FCD44140-FFAC-4630-8AF0-39FA94072339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86CDB30E-D8FF-4E09-AA36-C1FD314761BC}" type="pres">
      <dgm:prSet presAssocID="{A12D4624-913A-4319-9385-F2820272FE5F}" presName="compNode" presStyleCnt="0"/>
      <dgm:spPr/>
    </dgm:pt>
    <dgm:pt modelId="{99F15273-6DF9-433B-B708-E68EC7C155B4}" type="pres">
      <dgm:prSet presAssocID="{A12D4624-913A-4319-9385-F2820272FE5F}" presName="dummyConnPt" presStyleCnt="0"/>
      <dgm:spPr/>
    </dgm:pt>
    <dgm:pt modelId="{BAB46773-3D12-41F6-B199-1C8E3AE4E7ED}" type="pres">
      <dgm:prSet presAssocID="{A12D4624-913A-4319-9385-F2820272FE5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FCAD4-65AE-4BAA-BDCE-83833C8ADABA}" type="pres">
      <dgm:prSet presAssocID="{F576340E-EF75-45B8-B6AC-0A5E872BCC41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1423B6E1-6727-40D9-B44E-451E6CB1F602}" type="pres">
      <dgm:prSet presAssocID="{0D79BE1D-88E7-43DC-B9BB-FB9FBD36E11A}" presName="compNode" presStyleCnt="0"/>
      <dgm:spPr/>
    </dgm:pt>
    <dgm:pt modelId="{ECF8D71F-03A3-4A23-8AAE-EBBD39F7312E}" type="pres">
      <dgm:prSet presAssocID="{0D79BE1D-88E7-43DC-B9BB-FB9FBD36E11A}" presName="dummyConnPt" presStyleCnt="0"/>
      <dgm:spPr/>
    </dgm:pt>
    <dgm:pt modelId="{98FF8513-6A08-4EF2-852F-DC65EDC70A02}" type="pres">
      <dgm:prSet presAssocID="{0D79BE1D-88E7-43DC-B9BB-FB9FBD36E11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CE8BE-21F9-4825-AC5F-8EF29284B623}" type="pres">
      <dgm:prSet presAssocID="{3F5AF0B0-6494-459B-838A-F7C0828EE34F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28ADE69E-30F1-4E1E-AD05-ACFDD48733C6}" type="pres">
      <dgm:prSet presAssocID="{10A8D23E-E9C5-4598-9410-5B35A2F616A9}" presName="compNode" presStyleCnt="0"/>
      <dgm:spPr/>
    </dgm:pt>
    <dgm:pt modelId="{82618823-A8DA-4E65-BC7F-5AACCB8157F0}" type="pres">
      <dgm:prSet presAssocID="{10A8D23E-E9C5-4598-9410-5B35A2F616A9}" presName="dummyConnPt" presStyleCnt="0"/>
      <dgm:spPr/>
    </dgm:pt>
    <dgm:pt modelId="{B915981E-AA5A-4A27-97F4-632658206213}" type="pres">
      <dgm:prSet presAssocID="{10A8D23E-E9C5-4598-9410-5B35A2F616A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D916E-40EC-4C7E-96B2-592372E44ED9}" type="pres">
      <dgm:prSet presAssocID="{29E03562-7BA3-4C4E-BC4C-A4DFDAC192CE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76CE16ED-26D1-43ED-8D66-DD67607CFFA1}" type="pres">
      <dgm:prSet presAssocID="{BC50B755-FD44-4B24-BA3F-C785F5E6101F}" presName="compNode" presStyleCnt="0"/>
      <dgm:spPr/>
    </dgm:pt>
    <dgm:pt modelId="{21DC6AB1-0068-42CB-A444-8E702FCD0604}" type="pres">
      <dgm:prSet presAssocID="{BC50B755-FD44-4B24-BA3F-C785F5E6101F}" presName="dummyConnPt" presStyleCnt="0"/>
      <dgm:spPr/>
    </dgm:pt>
    <dgm:pt modelId="{55B6B72F-1330-4570-8600-8774F19E2068}" type="pres">
      <dgm:prSet presAssocID="{BC50B755-FD44-4B24-BA3F-C785F5E6101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73EF-9CBA-45D5-939D-85A4B4497F7F}" type="pres">
      <dgm:prSet presAssocID="{6F7DFE1A-3D61-4085-AAE5-993EB13137FE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313E7D03-04B1-4291-AF0E-6EEF83F6C4C6}" type="pres">
      <dgm:prSet presAssocID="{991040D8-5663-49F1-AC79-8E32255D958B}" presName="compNode" presStyleCnt="0"/>
      <dgm:spPr/>
    </dgm:pt>
    <dgm:pt modelId="{D212BCDA-B570-4714-8E11-1931BB1A1B37}" type="pres">
      <dgm:prSet presAssocID="{991040D8-5663-49F1-AC79-8E32255D958B}" presName="dummyConnPt" presStyleCnt="0"/>
      <dgm:spPr/>
    </dgm:pt>
    <dgm:pt modelId="{3937E10E-44EE-4529-9F00-FDF5DFFFDFDC}" type="pres">
      <dgm:prSet presAssocID="{991040D8-5663-49F1-AC79-8E32255D958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C8619-6DE8-4A97-9C05-2E20F0181395}" type="pres">
      <dgm:prSet presAssocID="{CFEF4C43-CC6D-4CED-AD10-15A25BFCA912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643A8652-D1A8-43ED-B27B-002C082F4E2D}" type="pres">
      <dgm:prSet presAssocID="{7E314612-DE2A-4840-8CD0-37BD602B2CB6}" presName="compNode" presStyleCnt="0"/>
      <dgm:spPr/>
    </dgm:pt>
    <dgm:pt modelId="{A0705DED-384D-437A-8F32-FF34618E6D9D}" type="pres">
      <dgm:prSet presAssocID="{7E314612-DE2A-4840-8CD0-37BD602B2CB6}" presName="dummyConnPt" presStyleCnt="0"/>
      <dgm:spPr/>
    </dgm:pt>
    <dgm:pt modelId="{7500F210-E21C-4B45-A6F9-7C5548039ABB}" type="pres">
      <dgm:prSet presAssocID="{7E314612-DE2A-4840-8CD0-37BD602B2CB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5F4C27-B2D7-48C7-90B6-404D231AB1EC}" type="presOf" srcId="{3F5AF0B0-6494-459B-838A-F7C0828EE34F}" destId="{3B3CE8BE-21F9-4825-AC5F-8EF29284B623}" srcOrd="0" destOrd="0" presId="urn:microsoft.com/office/officeart/2005/8/layout/bProcess4"/>
    <dgm:cxn modelId="{A38D927D-F1C2-4E79-B90E-5D8A528F78E5}" type="presOf" srcId="{7E314612-DE2A-4840-8CD0-37BD602B2CB6}" destId="{7500F210-E21C-4B45-A6F9-7C5548039ABB}" srcOrd="0" destOrd="0" presId="urn:microsoft.com/office/officeart/2005/8/layout/bProcess4"/>
    <dgm:cxn modelId="{9F9CE13A-8BBC-4BCC-A4FB-D510436FAFBA}" srcId="{F5B000F1-9F31-4A10-AEB5-30BA91EE95FF}" destId="{67CD20D3-ECE0-41CA-AFD7-295B7A26967B}" srcOrd="2" destOrd="0" parTransId="{A425E070-67D6-4A59-8F38-99CECD474918}" sibTransId="{FCD44140-FFAC-4630-8AF0-39FA94072339}"/>
    <dgm:cxn modelId="{F042D839-B2BA-4B6E-B66F-B41710F6A854}" srcId="{F5B000F1-9F31-4A10-AEB5-30BA91EE95FF}" destId="{BC50B755-FD44-4B24-BA3F-C785F5E6101F}" srcOrd="6" destOrd="0" parTransId="{0CA55D73-1FE6-4AE3-93F5-E6F858A25856}" sibTransId="{6F7DFE1A-3D61-4085-AAE5-993EB13137FE}"/>
    <dgm:cxn modelId="{767878EB-FE89-4297-8E11-16B45C6BDD0D}" type="presOf" srcId="{AA62C783-9ED4-40F2-91B9-65106D3B4F32}" destId="{19FC7E96-4A0A-47C1-BC69-D4A4BC171FE2}" srcOrd="0" destOrd="0" presId="urn:microsoft.com/office/officeart/2005/8/layout/bProcess4"/>
    <dgm:cxn modelId="{06477445-18CA-41E3-BD8A-DE3E5B4136B3}" type="presOf" srcId="{29E03562-7BA3-4C4E-BC4C-A4DFDAC192CE}" destId="{2E9D916E-40EC-4C7E-96B2-592372E44ED9}" srcOrd="0" destOrd="0" presId="urn:microsoft.com/office/officeart/2005/8/layout/bProcess4"/>
    <dgm:cxn modelId="{94E21085-63E7-4E59-BB5E-56A890FFB9C2}" srcId="{F5B000F1-9F31-4A10-AEB5-30BA91EE95FF}" destId="{0D79BE1D-88E7-43DC-B9BB-FB9FBD36E11A}" srcOrd="4" destOrd="0" parTransId="{3F62E5B6-BCCB-4D11-AE44-02176622CC78}" sibTransId="{3F5AF0B0-6494-459B-838A-F7C0828EE34F}"/>
    <dgm:cxn modelId="{C3046384-716B-4FBD-8F9D-E5A2F3BA5567}" type="presOf" srcId="{FCD44140-FFAC-4630-8AF0-39FA94072339}" destId="{E6D17C9E-6972-4C7D-BF1B-83F2EC2B55A3}" srcOrd="0" destOrd="0" presId="urn:microsoft.com/office/officeart/2005/8/layout/bProcess4"/>
    <dgm:cxn modelId="{17504774-1911-4F2D-80A7-10AB63D8E187}" srcId="{F5B000F1-9F31-4A10-AEB5-30BA91EE95FF}" destId="{7E314612-DE2A-4840-8CD0-37BD602B2CB6}" srcOrd="8" destOrd="0" parTransId="{A4DCCC9F-9282-47C4-87AC-C48404C0BEDA}" sibTransId="{84740AD9-8CAC-43E6-93C6-1C474E6767EF}"/>
    <dgm:cxn modelId="{8CEDF455-9609-47DC-8347-3B6AAC724974}" type="presOf" srcId="{A716B38D-4E75-4C01-AFF9-7A346B6D6F0F}" destId="{95670317-CE21-4DC1-97A0-DDA1DFB04787}" srcOrd="0" destOrd="0" presId="urn:microsoft.com/office/officeart/2005/8/layout/bProcess4"/>
    <dgm:cxn modelId="{53043AA0-FFFF-46DD-85BA-5BFEA5A5A4CB}" type="presOf" srcId="{CFEF4C43-CC6D-4CED-AD10-15A25BFCA912}" destId="{CA6C8619-6DE8-4A97-9C05-2E20F0181395}" srcOrd="0" destOrd="0" presId="urn:microsoft.com/office/officeart/2005/8/layout/bProcess4"/>
    <dgm:cxn modelId="{D3FC1713-CCBE-490D-BD25-49D0CC21BEA1}" type="presOf" srcId="{10A8D23E-E9C5-4598-9410-5B35A2F616A9}" destId="{B915981E-AA5A-4A27-97F4-632658206213}" srcOrd="0" destOrd="0" presId="urn:microsoft.com/office/officeart/2005/8/layout/bProcess4"/>
    <dgm:cxn modelId="{5112FE4A-5B2E-45B5-BF78-35D1F4A0E1C1}" srcId="{F5B000F1-9F31-4A10-AEB5-30BA91EE95FF}" destId="{A12D4624-913A-4319-9385-F2820272FE5F}" srcOrd="3" destOrd="0" parTransId="{0F487BF7-D673-4BBE-A633-9F23C29E17F8}" sibTransId="{F576340E-EF75-45B8-B6AC-0A5E872BCC41}"/>
    <dgm:cxn modelId="{A4CC7CED-95E3-4DF1-A397-EE094376C0EF}" srcId="{F5B000F1-9F31-4A10-AEB5-30BA91EE95FF}" destId="{10A8D23E-E9C5-4598-9410-5B35A2F616A9}" srcOrd="5" destOrd="0" parTransId="{A304A86D-730B-4D69-AAE4-CFD43CC6B975}" sibTransId="{29E03562-7BA3-4C4E-BC4C-A4DFDAC192CE}"/>
    <dgm:cxn modelId="{3D39BE0B-19A4-4CAD-959B-CD6B26432FA9}" type="presOf" srcId="{F5B000F1-9F31-4A10-AEB5-30BA91EE95FF}" destId="{7028994C-B40E-4419-805D-B132D3ADF071}" srcOrd="0" destOrd="0" presId="urn:microsoft.com/office/officeart/2005/8/layout/bProcess4"/>
    <dgm:cxn modelId="{A8F3AC64-FF44-4CB0-A306-8498EEE40330}" srcId="{F5B000F1-9F31-4A10-AEB5-30BA91EE95FF}" destId="{84EBB53C-A149-43FF-8F31-1CFB7D53E642}" srcOrd="1" destOrd="0" parTransId="{10258957-F376-4D33-B39B-D86292F28D4C}" sibTransId="{A716B38D-4E75-4C01-AFF9-7A346B6D6F0F}"/>
    <dgm:cxn modelId="{6E19B443-DB84-4EE8-8174-96126F2747E1}" type="presOf" srcId="{09512F6D-8EB6-4C3B-83F2-484EF424E559}" destId="{2735A372-B1ED-4758-B8EC-B9F94E2CD261}" srcOrd="0" destOrd="0" presId="urn:microsoft.com/office/officeart/2005/8/layout/bProcess4"/>
    <dgm:cxn modelId="{B08389C7-FBBD-40CD-B64E-F1CE99C2610B}" type="presOf" srcId="{84EBB53C-A149-43FF-8F31-1CFB7D53E642}" destId="{DEE3D3B2-F247-47CF-83A8-DBE5122FB3F4}" srcOrd="0" destOrd="0" presId="urn:microsoft.com/office/officeart/2005/8/layout/bProcess4"/>
    <dgm:cxn modelId="{CF2ED0B0-00A7-4474-AE64-17A110CA5CCB}" type="presOf" srcId="{F576340E-EF75-45B8-B6AC-0A5E872BCC41}" destId="{537FCAD4-65AE-4BAA-BDCE-83833C8ADABA}" srcOrd="0" destOrd="0" presId="urn:microsoft.com/office/officeart/2005/8/layout/bProcess4"/>
    <dgm:cxn modelId="{2E2CEE74-CDD7-492B-B149-6DF7E67BCF3B}" srcId="{F5B000F1-9F31-4A10-AEB5-30BA91EE95FF}" destId="{991040D8-5663-49F1-AC79-8E32255D958B}" srcOrd="7" destOrd="0" parTransId="{4B6C116F-4916-4E38-B8D4-88B3FFE156BC}" sibTransId="{CFEF4C43-CC6D-4CED-AD10-15A25BFCA912}"/>
    <dgm:cxn modelId="{14590BD7-921A-45DF-A418-1AC4D2A65418}" type="presOf" srcId="{67CD20D3-ECE0-41CA-AFD7-295B7A26967B}" destId="{2DB000C2-85D1-4904-BAB2-DFF2CDD5218B}" srcOrd="0" destOrd="0" presId="urn:microsoft.com/office/officeart/2005/8/layout/bProcess4"/>
    <dgm:cxn modelId="{C7C32977-D92B-4817-8389-D3172440557A}" srcId="{F5B000F1-9F31-4A10-AEB5-30BA91EE95FF}" destId="{AA62C783-9ED4-40F2-91B9-65106D3B4F32}" srcOrd="0" destOrd="0" parTransId="{7ADB08C0-29E4-4138-9297-F59F18624F38}" sibTransId="{09512F6D-8EB6-4C3B-83F2-484EF424E559}"/>
    <dgm:cxn modelId="{0AE1A183-EC65-4EAB-A612-63F0C72A3A11}" type="presOf" srcId="{991040D8-5663-49F1-AC79-8E32255D958B}" destId="{3937E10E-44EE-4529-9F00-FDF5DFFFDFDC}" srcOrd="0" destOrd="0" presId="urn:microsoft.com/office/officeart/2005/8/layout/bProcess4"/>
    <dgm:cxn modelId="{168CB9F1-3DEF-4CD9-AD9C-6ED81E7CAC8D}" type="presOf" srcId="{A12D4624-913A-4319-9385-F2820272FE5F}" destId="{BAB46773-3D12-41F6-B199-1C8E3AE4E7ED}" srcOrd="0" destOrd="0" presId="urn:microsoft.com/office/officeart/2005/8/layout/bProcess4"/>
    <dgm:cxn modelId="{A23C120D-51FF-4789-A9E9-D889453E4A1D}" type="presOf" srcId="{BC50B755-FD44-4B24-BA3F-C785F5E6101F}" destId="{55B6B72F-1330-4570-8600-8774F19E2068}" srcOrd="0" destOrd="0" presId="urn:microsoft.com/office/officeart/2005/8/layout/bProcess4"/>
    <dgm:cxn modelId="{CF731EEA-0B9A-453A-BECB-32C822E9EAC0}" type="presOf" srcId="{6F7DFE1A-3D61-4085-AAE5-993EB13137FE}" destId="{ACD273EF-9CBA-45D5-939D-85A4B4497F7F}" srcOrd="0" destOrd="0" presId="urn:microsoft.com/office/officeart/2005/8/layout/bProcess4"/>
    <dgm:cxn modelId="{00D7E03E-89DD-4CF6-B8EF-1484D9C3AC19}" type="presOf" srcId="{0D79BE1D-88E7-43DC-B9BB-FB9FBD36E11A}" destId="{98FF8513-6A08-4EF2-852F-DC65EDC70A02}" srcOrd="0" destOrd="0" presId="urn:microsoft.com/office/officeart/2005/8/layout/bProcess4"/>
    <dgm:cxn modelId="{68908748-3D8B-4718-B110-799414D2F27F}" type="presParOf" srcId="{7028994C-B40E-4419-805D-B132D3ADF071}" destId="{CEC73955-5ECD-45E1-B158-28929FE62FAA}" srcOrd="0" destOrd="0" presId="urn:microsoft.com/office/officeart/2005/8/layout/bProcess4"/>
    <dgm:cxn modelId="{55FBA440-2830-4205-A471-5974AE9A146F}" type="presParOf" srcId="{CEC73955-5ECD-45E1-B158-28929FE62FAA}" destId="{9E2C664A-6D83-4A7C-A810-4C51C681E645}" srcOrd="0" destOrd="0" presId="urn:microsoft.com/office/officeart/2005/8/layout/bProcess4"/>
    <dgm:cxn modelId="{ACE78C64-4AA5-4B26-B805-39DB761ED3CE}" type="presParOf" srcId="{CEC73955-5ECD-45E1-B158-28929FE62FAA}" destId="{19FC7E96-4A0A-47C1-BC69-D4A4BC171FE2}" srcOrd="1" destOrd="0" presId="urn:microsoft.com/office/officeart/2005/8/layout/bProcess4"/>
    <dgm:cxn modelId="{95084B45-8853-4ECB-95D6-996CED497405}" type="presParOf" srcId="{7028994C-B40E-4419-805D-B132D3ADF071}" destId="{2735A372-B1ED-4758-B8EC-B9F94E2CD261}" srcOrd="1" destOrd="0" presId="urn:microsoft.com/office/officeart/2005/8/layout/bProcess4"/>
    <dgm:cxn modelId="{0C605CEA-B252-4A3C-9164-5455A2817987}" type="presParOf" srcId="{7028994C-B40E-4419-805D-B132D3ADF071}" destId="{69D904D2-8152-4DCE-8F7F-0DE6A7702CA6}" srcOrd="2" destOrd="0" presId="urn:microsoft.com/office/officeart/2005/8/layout/bProcess4"/>
    <dgm:cxn modelId="{95808F03-4B46-497F-AAD7-E0E77AF9402E}" type="presParOf" srcId="{69D904D2-8152-4DCE-8F7F-0DE6A7702CA6}" destId="{B893E0CB-518D-4A07-BC64-59EF3CB6FFC8}" srcOrd="0" destOrd="0" presId="urn:microsoft.com/office/officeart/2005/8/layout/bProcess4"/>
    <dgm:cxn modelId="{23B91760-0103-40A0-94E1-9BA114A2863F}" type="presParOf" srcId="{69D904D2-8152-4DCE-8F7F-0DE6A7702CA6}" destId="{DEE3D3B2-F247-47CF-83A8-DBE5122FB3F4}" srcOrd="1" destOrd="0" presId="urn:microsoft.com/office/officeart/2005/8/layout/bProcess4"/>
    <dgm:cxn modelId="{8E06EA0D-9894-441E-8BCC-AF0CB5826A6C}" type="presParOf" srcId="{7028994C-B40E-4419-805D-B132D3ADF071}" destId="{95670317-CE21-4DC1-97A0-DDA1DFB04787}" srcOrd="3" destOrd="0" presId="urn:microsoft.com/office/officeart/2005/8/layout/bProcess4"/>
    <dgm:cxn modelId="{5F4E57B1-3939-4520-8E28-007027A7A4C8}" type="presParOf" srcId="{7028994C-B40E-4419-805D-B132D3ADF071}" destId="{7D641061-3750-4473-B29E-C34BFF7968C2}" srcOrd="4" destOrd="0" presId="urn:microsoft.com/office/officeart/2005/8/layout/bProcess4"/>
    <dgm:cxn modelId="{AD4FB6BB-73CD-44C0-B6A2-C6BEE10A8982}" type="presParOf" srcId="{7D641061-3750-4473-B29E-C34BFF7968C2}" destId="{1D7FA7BB-D8AF-49EC-89C7-C974CA5F597F}" srcOrd="0" destOrd="0" presId="urn:microsoft.com/office/officeart/2005/8/layout/bProcess4"/>
    <dgm:cxn modelId="{4248BD1D-A0CB-4FDD-8785-57998A80593A}" type="presParOf" srcId="{7D641061-3750-4473-B29E-C34BFF7968C2}" destId="{2DB000C2-85D1-4904-BAB2-DFF2CDD5218B}" srcOrd="1" destOrd="0" presId="urn:microsoft.com/office/officeart/2005/8/layout/bProcess4"/>
    <dgm:cxn modelId="{9B933E8F-9B7D-44BB-8A4C-84744DAD38CA}" type="presParOf" srcId="{7028994C-B40E-4419-805D-B132D3ADF071}" destId="{E6D17C9E-6972-4C7D-BF1B-83F2EC2B55A3}" srcOrd="5" destOrd="0" presId="urn:microsoft.com/office/officeart/2005/8/layout/bProcess4"/>
    <dgm:cxn modelId="{0C8840C4-6842-4CCB-AC17-49BB0C769D64}" type="presParOf" srcId="{7028994C-B40E-4419-805D-B132D3ADF071}" destId="{86CDB30E-D8FF-4E09-AA36-C1FD314761BC}" srcOrd="6" destOrd="0" presId="urn:microsoft.com/office/officeart/2005/8/layout/bProcess4"/>
    <dgm:cxn modelId="{F60AB74A-AA53-4C79-8144-606D2F0CCCF3}" type="presParOf" srcId="{86CDB30E-D8FF-4E09-AA36-C1FD314761BC}" destId="{99F15273-6DF9-433B-B708-E68EC7C155B4}" srcOrd="0" destOrd="0" presId="urn:microsoft.com/office/officeart/2005/8/layout/bProcess4"/>
    <dgm:cxn modelId="{3254C5E8-645A-4DE6-992C-6A2A9D3A5DD1}" type="presParOf" srcId="{86CDB30E-D8FF-4E09-AA36-C1FD314761BC}" destId="{BAB46773-3D12-41F6-B199-1C8E3AE4E7ED}" srcOrd="1" destOrd="0" presId="urn:microsoft.com/office/officeart/2005/8/layout/bProcess4"/>
    <dgm:cxn modelId="{ED73094A-3909-45F5-881E-185E02226CCD}" type="presParOf" srcId="{7028994C-B40E-4419-805D-B132D3ADF071}" destId="{537FCAD4-65AE-4BAA-BDCE-83833C8ADABA}" srcOrd="7" destOrd="0" presId="urn:microsoft.com/office/officeart/2005/8/layout/bProcess4"/>
    <dgm:cxn modelId="{15FD47E7-8FDE-4CC8-A930-3BBC64798EBB}" type="presParOf" srcId="{7028994C-B40E-4419-805D-B132D3ADF071}" destId="{1423B6E1-6727-40D9-B44E-451E6CB1F602}" srcOrd="8" destOrd="0" presId="urn:microsoft.com/office/officeart/2005/8/layout/bProcess4"/>
    <dgm:cxn modelId="{5FD1CDE9-FCC0-4E10-8F2D-5D533809226B}" type="presParOf" srcId="{1423B6E1-6727-40D9-B44E-451E6CB1F602}" destId="{ECF8D71F-03A3-4A23-8AAE-EBBD39F7312E}" srcOrd="0" destOrd="0" presId="urn:microsoft.com/office/officeart/2005/8/layout/bProcess4"/>
    <dgm:cxn modelId="{6C274F55-A432-48A7-8F24-C84EF55BD706}" type="presParOf" srcId="{1423B6E1-6727-40D9-B44E-451E6CB1F602}" destId="{98FF8513-6A08-4EF2-852F-DC65EDC70A02}" srcOrd="1" destOrd="0" presId="urn:microsoft.com/office/officeart/2005/8/layout/bProcess4"/>
    <dgm:cxn modelId="{4D929490-D321-4E13-899A-D10F96ED3284}" type="presParOf" srcId="{7028994C-B40E-4419-805D-B132D3ADF071}" destId="{3B3CE8BE-21F9-4825-AC5F-8EF29284B623}" srcOrd="9" destOrd="0" presId="urn:microsoft.com/office/officeart/2005/8/layout/bProcess4"/>
    <dgm:cxn modelId="{50ECF8A7-C234-4CFA-80BD-CC9C999BFBE8}" type="presParOf" srcId="{7028994C-B40E-4419-805D-B132D3ADF071}" destId="{28ADE69E-30F1-4E1E-AD05-ACFDD48733C6}" srcOrd="10" destOrd="0" presId="urn:microsoft.com/office/officeart/2005/8/layout/bProcess4"/>
    <dgm:cxn modelId="{82344CE1-86D5-4287-8C45-BBD10D405372}" type="presParOf" srcId="{28ADE69E-30F1-4E1E-AD05-ACFDD48733C6}" destId="{82618823-A8DA-4E65-BC7F-5AACCB8157F0}" srcOrd="0" destOrd="0" presId="urn:microsoft.com/office/officeart/2005/8/layout/bProcess4"/>
    <dgm:cxn modelId="{76896FF3-41D2-4355-B732-BB1BD7EC9600}" type="presParOf" srcId="{28ADE69E-30F1-4E1E-AD05-ACFDD48733C6}" destId="{B915981E-AA5A-4A27-97F4-632658206213}" srcOrd="1" destOrd="0" presId="urn:microsoft.com/office/officeart/2005/8/layout/bProcess4"/>
    <dgm:cxn modelId="{E2359E8A-BF45-4E3B-A1FE-966B50899339}" type="presParOf" srcId="{7028994C-B40E-4419-805D-B132D3ADF071}" destId="{2E9D916E-40EC-4C7E-96B2-592372E44ED9}" srcOrd="11" destOrd="0" presId="urn:microsoft.com/office/officeart/2005/8/layout/bProcess4"/>
    <dgm:cxn modelId="{0902DFDA-55DF-495F-94F7-E202A2B055BF}" type="presParOf" srcId="{7028994C-B40E-4419-805D-B132D3ADF071}" destId="{76CE16ED-26D1-43ED-8D66-DD67607CFFA1}" srcOrd="12" destOrd="0" presId="urn:microsoft.com/office/officeart/2005/8/layout/bProcess4"/>
    <dgm:cxn modelId="{3B954787-1791-4ACA-9C5F-A7B59BF36638}" type="presParOf" srcId="{76CE16ED-26D1-43ED-8D66-DD67607CFFA1}" destId="{21DC6AB1-0068-42CB-A444-8E702FCD0604}" srcOrd="0" destOrd="0" presId="urn:microsoft.com/office/officeart/2005/8/layout/bProcess4"/>
    <dgm:cxn modelId="{DE7D2B95-C632-4C02-A3F0-1237550C42FC}" type="presParOf" srcId="{76CE16ED-26D1-43ED-8D66-DD67607CFFA1}" destId="{55B6B72F-1330-4570-8600-8774F19E2068}" srcOrd="1" destOrd="0" presId="urn:microsoft.com/office/officeart/2005/8/layout/bProcess4"/>
    <dgm:cxn modelId="{8FC53F24-1C28-4795-9CF5-C3E2202661E0}" type="presParOf" srcId="{7028994C-B40E-4419-805D-B132D3ADF071}" destId="{ACD273EF-9CBA-45D5-939D-85A4B4497F7F}" srcOrd="13" destOrd="0" presId="urn:microsoft.com/office/officeart/2005/8/layout/bProcess4"/>
    <dgm:cxn modelId="{B7F84334-6F05-405D-B5E9-25B1631D172D}" type="presParOf" srcId="{7028994C-B40E-4419-805D-B132D3ADF071}" destId="{313E7D03-04B1-4291-AF0E-6EEF83F6C4C6}" srcOrd="14" destOrd="0" presId="urn:microsoft.com/office/officeart/2005/8/layout/bProcess4"/>
    <dgm:cxn modelId="{96B6A1BF-0909-4EC3-8FF4-FD62B35EBC4F}" type="presParOf" srcId="{313E7D03-04B1-4291-AF0E-6EEF83F6C4C6}" destId="{D212BCDA-B570-4714-8E11-1931BB1A1B37}" srcOrd="0" destOrd="0" presId="urn:microsoft.com/office/officeart/2005/8/layout/bProcess4"/>
    <dgm:cxn modelId="{CE3CDF51-E863-48C9-ABB4-F35DFDD16A77}" type="presParOf" srcId="{313E7D03-04B1-4291-AF0E-6EEF83F6C4C6}" destId="{3937E10E-44EE-4529-9F00-FDF5DFFFDFDC}" srcOrd="1" destOrd="0" presId="urn:microsoft.com/office/officeart/2005/8/layout/bProcess4"/>
    <dgm:cxn modelId="{BEE3444A-09AA-4628-8DB0-AB34E8259FB9}" type="presParOf" srcId="{7028994C-B40E-4419-805D-B132D3ADF071}" destId="{CA6C8619-6DE8-4A97-9C05-2E20F0181395}" srcOrd="15" destOrd="0" presId="urn:microsoft.com/office/officeart/2005/8/layout/bProcess4"/>
    <dgm:cxn modelId="{B03B4BE6-AAE2-4F26-A5B7-01FC2CA3C5FF}" type="presParOf" srcId="{7028994C-B40E-4419-805D-B132D3ADF071}" destId="{643A8652-D1A8-43ED-B27B-002C082F4E2D}" srcOrd="16" destOrd="0" presId="urn:microsoft.com/office/officeart/2005/8/layout/bProcess4"/>
    <dgm:cxn modelId="{15996B8F-9476-4F26-A2E1-76812A19AB03}" type="presParOf" srcId="{643A8652-D1A8-43ED-B27B-002C082F4E2D}" destId="{A0705DED-384D-437A-8F32-FF34618E6D9D}" srcOrd="0" destOrd="0" presId="urn:microsoft.com/office/officeart/2005/8/layout/bProcess4"/>
    <dgm:cxn modelId="{BB180BC6-0EBC-4A90-A2BC-3941345A0FDF}" type="presParOf" srcId="{643A8652-D1A8-43ED-B27B-002C082F4E2D}" destId="{7500F210-E21C-4B45-A6F9-7C5548039AB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7A0B9-EE63-44EA-B54E-D7E2E69AB20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3D655-BBFE-401E-8D2D-A964B94B3E92}">
      <dgm:prSet phldrT="[Текст]" custT="1"/>
      <dgm:spPr/>
      <dgm:t>
        <a:bodyPr/>
        <a:lstStyle/>
        <a:p>
          <a:pPr algn="ctr"/>
          <a:r>
            <a:rPr lang="uz-Cyrl-UZ" sz="3600" b="1" dirty="0" smtClean="0">
              <a:latin typeface="Times New Roman" pitchFamily="18" charset="0"/>
              <a:cs typeface="Times New Roman" pitchFamily="18" charset="0"/>
            </a:rPr>
            <a:t>Республика бўйича </a:t>
          </a:r>
        </a:p>
        <a:p>
          <a:pPr algn="ctr"/>
          <a:r>
            <a:rPr lang="uz-Cyrl-UZ" sz="3600" b="1" dirty="0" smtClean="0">
              <a:latin typeface="Times New Roman" pitchFamily="18" charset="0"/>
              <a:cs typeface="Times New Roman" pitchFamily="18" charset="0"/>
            </a:rPr>
            <a:t>8 та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048B0F83-8DD3-4240-8CD9-73303E300EA0}" type="parTrans" cxnId="{193AB8E5-FD14-467E-BC32-C3A69CC946FE}">
      <dgm:prSet/>
      <dgm:spPr/>
      <dgm:t>
        <a:bodyPr/>
        <a:lstStyle/>
        <a:p>
          <a:pPr algn="ctr"/>
          <a:endParaRPr lang="ru-RU" sz="3600" b="1">
            <a:latin typeface="Times New Roman" pitchFamily="18" charset="0"/>
            <a:cs typeface="Times New Roman" pitchFamily="18" charset="0"/>
          </a:endParaRPr>
        </a:p>
      </dgm:t>
    </dgm:pt>
    <dgm:pt modelId="{45569B1B-E79E-4F81-A055-921418858255}" type="sibTrans" cxnId="{193AB8E5-FD14-467E-BC32-C3A69CC946FE}">
      <dgm:prSet/>
      <dgm:spPr/>
      <dgm:t>
        <a:bodyPr/>
        <a:lstStyle/>
        <a:p>
          <a:pPr algn="ctr"/>
          <a:endParaRPr lang="ru-RU" sz="3600" b="1">
            <a:latin typeface="Times New Roman" pitchFamily="18" charset="0"/>
            <a:cs typeface="Times New Roman" pitchFamily="18" charset="0"/>
          </a:endParaRPr>
        </a:p>
      </dgm:t>
    </dgm:pt>
    <dgm:pt modelId="{E8D06B7C-0C52-4418-9300-6A00B67D9F8A}">
      <dgm:prSet phldrT="[Текст]" custT="1"/>
      <dgm:spPr/>
      <dgm:t>
        <a:bodyPr/>
        <a:lstStyle/>
        <a:p>
          <a:pPr algn="ctr"/>
          <a:r>
            <a:rPr lang="uz-Cyrl-UZ" sz="3600" b="1" dirty="0" smtClean="0">
              <a:latin typeface="Times New Roman" pitchFamily="18" charset="0"/>
              <a:cs typeface="Times New Roman" pitchFamily="18" charset="0"/>
            </a:rPr>
            <a:t>Жамоа шартномалари</a:t>
          </a:r>
        </a:p>
        <a:p>
          <a:pPr algn="ctr"/>
          <a:r>
            <a:rPr lang="uz-Cyrl-UZ" sz="3600" b="1" dirty="0" smtClean="0">
              <a:latin typeface="Times New Roman" pitchFamily="18" charset="0"/>
              <a:cs typeface="Times New Roman" pitchFamily="18" charset="0"/>
            </a:rPr>
            <a:t>17709 та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9A5A55FD-06A0-49C2-BD45-FFFAE57A94A9}" type="parTrans" cxnId="{3A8AE2A2-F9B7-4E1C-A7D1-5EFA8CCAA30E}">
      <dgm:prSet/>
      <dgm:spPr/>
      <dgm:t>
        <a:bodyPr/>
        <a:lstStyle/>
        <a:p>
          <a:pPr algn="ctr"/>
          <a:endParaRPr lang="ru-RU" sz="3600" b="1">
            <a:latin typeface="Times New Roman" pitchFamily="18" charset="0"/>
            <a:cs typeface="Times New Roman" pitchFamily="18" charset="0"/>
          </a:endParaRPr>
        </a:p>
      </dgm:t>
    </dgm:pt>
    <dgm:pt modelId="{8E0EAFC1-714D-4EBC-BB5F-F48CC43A6C1D}" type="sibTrans" cxnId="{3A8AE2A2-F9B7-4E1C-A7D1-5EFA8CCAA30E}">
      <dgm:prSet/>
      <dgm:spPr/>
      <dgm:t>
        <a:bodyPr/>
        <a:lstStyle/>
        <a:p>
          <a:pPr algn="ctr"/>
          <a:endParaRPr lang="ru-RU" sz="3600" b="1">
            <a:latin typeface="Times New Roman" pitchFamily="18" charset="0"/>
            <a:cs typeface="Times New Roman" pitchFamily="18" charset="0"/>
          </a:endParaRPr>
        </a:p>
      </dgm:t>
    </dgm:pt>
    <dgm:pt modelId="{F43068DC-173E-4311-BBDD-4DE466EDE9BD}">
      <dgm:prSet custT="1"/>
      <dgm:spPr/>
      <dgm:t>
        <a:bodyPr/>
        <a:lstStyle/>
        <a:p>
          <a:pPr algn="ctr"/>
          <a:r>
            <a:rPr lang="uz-Cyrl-UZ" sz="3600" b="1" dirty="0" smtClean="0">
              <a:latin typeface="Times New Roman" pitchFamily="18" charset="0"/>
              <a:cs typeface="Times New Roman" pitchFamily="18" charset="0"/>
            </a:rPr>
            <a:t>Худудлар бўйича</a:t>
          </a:r>
        </a:p>
        <a:p>
          <a:pPr algn="ctr"/>
          <a:r>
            <a:rPr lang="uz-Cyrl-UZ" sz="3600" b="1" dirty="0" smtClean="0">
              <a:latin typeface="Times New Roman" pitchFamily="18" charset="0"/>
              <a:cs typeface="Times New Roman" pitchFamily="18" charset="0"/>
            </a:rPr>
            <a:t> 197 та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F4826B1C-6FFE-4D43-B3E7-8F1E428F5AB9}" type="parTrans" cxnId="{8FF28737-A5E9-4F0A-98C5-88533B5251A8}">
      <dgm:prSet/>
      <dgm:spPr/>
      <dgm:t>
        <a:bodyPr/>
        <a:lstStyle/>
        <a:p>
          <a:pPr algn="ctr"/>
          <a:endParaRPr lang="ru-RU" sz="3600" b="1">
            <a:latin typeface="Times New Roman" pitchFamily="18" charset="0"/>
            <a:cs typeface="Times New Roman" pitchFamily="18" charset="0"/>
          </a:endParaRPr>
        </a:p>
      </dgm:t>
    </dgm:pt>
    <dgm:pt modelId="{04CA23F9-92CB-4D2D-97BB-53103CDD1678}" type="sibTrans" cxnId="{8FF28737-A5E9-4F0A-98C5-88533B5251A8}">
      <dgm:prSet/>
      <dgm:spPr/>
      <dgm:t>
        <a:bodyPr/>
        <a:lstStyle/>
        <a:p>
          <a:pPr algn="ctr"/>
          <a:endParaRPr lang="ru-RU" sz="3600" b="1">
            <a:latin typeface="Times New Roman" pitchFamily="18" charset="0"/>
            <a:cs typeface="Times New Roman" pitchFamily="18" charset="0"/>
          </a:endParaRPr>
        </a:p>
      </dgm:t>
    </dgm:pt>
    <dgm:pt modelId="{52953F06-4FBE-4D30-A80D-CA410EE42850}" type="pres">
      <dgm:prSet presAssocID="{22C7A0B9-EE63-44EA-B54E-D7E2E69AB2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869B36-0D59-4698-A73F-E517F353504F}" type="pres">
      <dgm:prSet presAssocID="{E563D655-BBFE-401E-8D2D-A964B94B3E92}" presName="parentLin" presStyleCnt="0"/>
      <dgm:spPr/>
    </dgm:pt>
    <dgm:pt modelId="{7D3CC33E-10D9-4BA2-9707-E23A8E371DCB}" type="pres">
      <dgm:prSet presAssocID="{E563D655-BBFE-401E-8D2D-A964B94B3E9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15A979-6F10-40EE-B7D9-D3742F7818EE}" type="pres">
      <dgm:prSet presAssocID="{E563D655-BBFE-401E-8D2D-A964B94B3E92}" presName="parentText" presStyleLbl="node1" presStyleIdx="0" presStyleCnt="3" custScaleX="113227" custLinFactNeighborX="-12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1F785-65A7-4D6D-A012-26F78813E229}" type="pres">
      <dgm:prSet presAssocID="{E563D655-BBFE-401E-8D2D-A964B94B3E92}" presName="negativeSpace" presStyleCnt="0"/>
      <dgm:spPr/>
    </dgm:pt>
    <dgm:pt modelId="{7EEE4261-71D5-4145-BEB6-B5402760A64D}" type="pres">
      <dgm:prSet presAssocID="{E563D655-BBFE-401E-8D2D-A964B94B3E92}" presName="childText" presStyleLbl="conFgAcc1" presStyleIdx="0" presStyleCnt="3">
        <dgm:presLayoutVars>
          <dgm:bulletEnabled val="1"/>
        </dgm:presLayoutVars>
      </dgm:prSet>
      <dgm:spPr/>
    </dgm:pt>
    <dgm:pt modelId="{AC71CBE5-7DF7-424C-B473-1DBF27DCF964}" type="pres">
      <dgm:prSet presAssocID="{45569B1B-E79E-4F81-A055-921418858255}" presName="spaceBetweenRectangles" presStyleCnt="0"/>
      <dgm:spPr/>
    </dgm:pt>
    <dgm:pt modelId="{8DAA62C2-F9EE-48D0-83F8-2F6A052FA83B}" type="pres">
      <dgm:prSet presAssocID="{F43068DC-173E-4311-BBDD-4DE466EDE9BD}" presName="parentLin" presStyleCnt="0"/>
      <dgm:spPr/>
    </dgm:pt>
    <dgm:pt modelId="{897D6493-9FDF-4594-850B-749B6392FC67}" type="pres">
      <dgm:prSet presAssocID="{F43068DC-173E-4311-BBDD-4DE466EDE9B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067CE17-B6C1-4BF9-93D4-30102FA46511}" type="pres">
      <dgm:prSet presAssocID="{F43068DC-173E-4311-BBDD-4DE466EDE9BD}" presName="parentText" presStyleLbl="node1" presStyleIdx="1" presStyleCnt="3" custScaleX="1132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050E6-341E-4B3A-9566-A99924E54F00}" type="pres">
      <dgm:prSet presAssocID="{F43068DC-173E-4311-BBDD-4DE466EDE9BD}" presName="negativeSpace" presStyleCnt="0"/>
      <dgm:spPr/>
    </dgm:pt>
    <dgm:pt modelId="{3193CBCB-3639-42F3-A40B-ACAED0D5FB5F}" type="pres">
      <dgm:prSet presAssocID="{F43068DC-173E-4311-BBDD-4DE466EDE9BD}" presName="childText" presStyleLbl="conFgAcc1" presStyleIdx="1" presStyleCnt="3">
        <dgm:presLayoutVars>
          <dgm:bulletEnabled val="1"/>
        </dgm:presLayoutVars>
      </dgm:prSet>
      <dgm:spPr/>
    </dgm:pt>
    <dgm:pt modelId="{2A877454-2F92-47B0-9718-CE20CC624FC8}" type="pres">
      <dgm:prSet presAssocID="{04CA23F9-92CB-4D2D-97BB-53103CDD1678}" presName="spaceBetweenRectangles" presStyleCnt="0"/>
      <dgm:spPr/>
    </dgm:pt>
    <dgm:pt modelId="{8C476765-12E6-44DA-A6DD-C23B30CEEF4B}" type="pres">
      <dgm:prSet presAssocID="{E8D06B7C-0C52-4418-9300-6A00B67D9F8A}" presName="parentLin" presStyleCnt="0"/>
      <dgm:spPr/>
    </dgm:pt>
    <dgm:pt modelId="{04711CCD-A006-4028-BB77-0981CB68C68B}" type="pres">
      <dgm:prSet presAssocID="{E8D06B7C-0C52-4418-9300-6A00B67D9F8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3B55451-8707-40FA-833D-2C5EDE3BF290}" type="pres">
      <dgm:prSet presAssocID="{E8D06B7C-0C52-4418-9300-6A00B67D9F8A}" presName="parentText" presStyleLbl="node1" presStyleIdx="2" presStyleCnt="3" custScaleX="1132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2113B-6040-4CBB-BF59-55CC7DF3F0BB}" type="pres">
      <dgm:prSet presAssocID="{E8D06B7C-0C52-4418-9300-6A00B67D9F8A}" presName="negativeSpace" presStyleCnt="0"/>
      <dgm:spPr/>
    </dgm:pt>
    <dgm:pt modelId="{FDC77375-6538-4DE7-9FBD-A718BA952D70}" type="pres">
      <dgm:prSet presAssocID="{E8D06B7C-0C52-4418-9300-6A00B67D9F8A}" presName="childText" presStyleLbl="conFgAcc1" presStyleIdx="2" presStyleCnt="3" custLinFactNeighborX="5556" custLinFactNeighborY="5950">
        <dgm:presLayoutVars>
          <dgm:bulletEnabled val="1"/>
        </dgm:presLayoutVars>
      </dgm:prSet>
      <dgm:spPr/>
    </dgm:pt>
  </dgm:ptLst>
  <dgm:cxnLst>
    <dgm:cxn modelId="{61638201-0B0F-4DA4-B73E-680319A06F72}" type="presOf" srcId="{E8D06B7C-0C52-4418-9300-6A00B67D9F8A}" destId="{04711CCD-A006-4028-BB77-0981CB68C68B}" srcOrd="0" destOrd="0" presId="urn:microsoft.com/office/officeart/2005/8/layout/list1"/>
    <dgm:cxn modelId="{44C65EA4-D063-445E-AD43-65D2B5CE004A}" type="presOf" srcId="{E563D655-BBFE-401E-8D2D-A964B94B3E92}" destId="{DE15A979-6F10-40EE-B7D9-D3742F7818EE}" srcOrd="1" destOrd="0" presId="urn:microsoft.com/office/officeart/2005/8/layout/list1"/>
    <dgm:cxn modelId="{3A8AE2A2-F9B7-4E1C-A7D1-5EFA8CCAA30E}" srcId="{22C7A0B9-EE63-44EA-B54E-D7E2E69AB20E}" destId="{E8D06B7C-0C52-4418-9300-6A00B67D9F8A}" srcOrd="2" destOrd="0" parTransId="{9A5A55FD-06A0-49C2-BD45-FFFAE57A94A9}" sibTransId="{8E0EAFC1-714D-4EBC-BB5F-F48CC43A6C1D}"/>
    <dgm:cxn modelId="{286306D3-42CD-469A-89C1-B7641990AD21}" type="presOf" srcId="{F43068DC-173E-4311-BBDD-4DE466EDE9BD}" destId="{D067CE17-B6C1-4BF9-93D4-30102FA46511}" srcOrd="1" destOrd="0" presId="urn:microsoft.com/office/officeart/2005/8/layout/list1"/>
    <dgm:cxn modelId="{193AB8E5-FD14-467E-BC32-C3A69CC946FE}" srcId="{22C7A0B9-EE63-44EA-B54E-D7E2E69AB20E}" destId="{E563D655-BBFE-401E-8D2D-A964B94B3E92}" srcOrd="0" destOrd="0" parTransId="{048B0F83-8DD3-4240-8CD9-73303E300EA0}" sibTransId="{45569B1B-E79E-4F81-A055-921418858255}"/>
    <dgm:cxn modelId="{718D9361-BB42-4094-8FF5-996C2EC42531}" type="presOf" srcId="{E8D06B7C-0C52-4418-9300-6A00B67D9F8A}" destId="{E3B55451-8707-40FA-833D-2C5EDE3BF290}" srcOrd="1" destOrd="0" presId="urn:microsoft.com/office/officeart/2005/8/layout/list1"/>
    <dgm:cxn modelId="{1BC57116-85F0-4BA1-B0F8-8F0C22D1AF32}" type="presOf" srcId="{22C7A0B9-EE63-44EA-B54E-D7E2E69AB20E}" destId="{52953F06-4FBE-4D30-A80D-CA410EE42850}" srcOrd="0" destOrd="0" presId="urn:microsoft.com/office/officeart/2005/8/layout/list1"/>
    <dgm:cxn modelId="{1357DD18-7F5F-4E04-B00C-25A27DBC5606}" type="presOf" srcId="{E563D655-BBFE-401E-8D2D-A964B94B3E92}" destId="{7D3CC33E-10D9-4BA2-9707-E23A8E371DCB}" srcOrd="0" destOrd="0" presId="urn:microsoft.com/office/officeart/2005/8/layout/list1"/>
    <dgm:cxn modelId="{B2706538-6E24-4465-86F9-391E3F5F3E31}" type="presOf" srcId="{F43068DC-173E-4311-BBDD-4DE466EDE9BD}" destId="{897D6493-9FDF-4594-850B-749B6392FC67}" srcOrd="0" destOrd="0" presId="urn:microsoft.com/office/officeart/2005/8/layout/list1"/>
    <dgm:cxn modelId="{8FF28737-A5E9-4F0A-98C5-88533B5251A8}" srcId="{22C7A0B9-EE63-44EA-B54E-D7E2E69AB20E}" destId="{F43068DC-173E-4311-BBDD-4DE466EDE9BD}" srcOrd="1" destOrd="0" parTransId="{F4826B1C-6FFE-4D43-B3E7-8F1E428F5AB9}" sibTransId="{04CA23F9-92CB-4D2D-97BB-53103CDD1678}"/>
    <dgm:cxn modelId="{F895B1A2-740D-4F48-B2D3-ECDA5881F591}" type="presParOf" srcId="{52953F06-4FBE-4D30-A80D-CA410EE42850}" destId="{20869B36-0D59-4698-A73F-E517F353504F}" srcOrd="0" destOrd="0" presId="urn:microsoft.com/office/officeart/2005/8/layout/list1"/>
    <dgm:cxn modelId="{612F6FD8-A818-4994-9346-7B955C1A7A0A}" type="presParOf" srcId="{20869B36-0D59-4698-A73F-E517F353504F}" destId="{7D3CC33E-10D9-4BA2-9707-E23A8E371DCB}" srcOrd="0" destOrd="0" presId="urn:microsoft.com/office/officeart/2005/8/layout/list1"/>
    <dgm:cxn modelId="{C32BBD18-5D71-4DB1-A110-458B579588A6}" type="presParOf" srcId="{20869B36-0D59-4698-A73F-E517F353504F}" destId="{DE15A979-6F10-40EE-B7D9-D3742F7818EE}" srcOrd="1" destOrd="0" presId="urn:microsoft.com/office/officeart/2005/8/layout/list1"/>
    <dgm:cxn modelId="{4C7C0716-0FEA-4C2E-8141-708A27DC19A4}" type="presParOf" srcId="{52953F06-4FBE-4D30-A80D-CA410EE42850}" destId="{EFE1F785-65A7-4D6D-A012-26F78813E229}" srcOrd="1" destOrd="0" presId="urn:microsoft.com/office/officeart/2005/8/layout/list1"/>
    <dgm:cxn modelId="{C54B251B-94BC-4011-9488-87AC997EEA6B}" type="presParOf" srcId="{52953F06-4FBE-4D30-A80D-CA410EE42850}" destId="{7EEE4261-71D5-4145-BEB6-B5402760A64D}" srcOrd="2" destOrd="0" presId="urn:microsoft.com/office/officeart/2005/8/layout/list1"/>
    <dgm:cxn modelId="{18969203-FB11-4827-9E40-5393C96F76B1}" type="presParOf" srcId="{52953F06-4FBE-4D30-A80D-CA410EE42850}" destId="{AC71CBE5-7DF7-424C-B473-1DBF27DCF964}" srcOrd="3" destOrd="0" presId="urn:microsoft.com/office/officeart/2005/8/layout/list1"/>
    <dgm:cxn modelId="{1DF1AC53-5082-4016-9FB6-C109F22DC864}" type="presParOf" srcId="{52953F06-4FBE-4D30-A80D-CA410EE42850}" destId="{8DAA62C2-F9EE-48D0-83F8-2F6A052FA83B}" srcOrd="4" destOrd="0" presId="urn:microsoft.com/office/officeart/2005/8/layout/list1"/>
    <dgm:cxn modelId="{39EBF177-3765-4BB8-88C2-DD774FD0D66E}" type="presParOf" srcId="{8DAA62C2-F9EE-48D0-83F8-2F6A052FA83B}" destId="{897D6493-9FDF-4594-850B-749B6392FC67}" srcOrd="0" destOrd="0" presId="urn:microsoft.com/office/officeart/2005/8/layout/list1"/>
    <dgm:cxn modelId="{C3C0AC34-65AD-4ADB-A2D0-BE753ACF55DA}" type="presParOf" srcId="{8DAA62C2-F9EE-48D0-83F8-2F6A052FA83B}" destId="{D067CE17-B6C1-4BF9-93D4-30102FA46511}" srcOrd="1" destOrd="0" presId="urn:microsoft.com/office/officeart/2005/8/layout/list1"/>
    <dgm:cxn modelId="{8407F6F6-899B-4852-9204-7CD5E82926AF}" type="presParOf" srcId="{52953F06-4FBE-4D30-A80D-CA410EE42850}" destId="{DC0050E6-341E-4B3A-9566-A99924E54F00}" srcOrd="5" destOrd="0" presId="urn:microsoft.com/office/officeart/2005/8/layout/list1"/>
    <dgm:cxn modelId="{9DDEE2A3-215F-47D9-B164-026DC59D2B4D}" type="presParOf" srcId="{52953F06-4FBE-4D30-A80D-CA410EE42850}" destId="{3193CBCB-3639-42F3-A40B-ACAED0D5FB5F}" srcOrd="6" destOrd="0" presId="urn:microsoft.com/office/officeart/2005/8/layout/list1"/>
    <dgm:cxn modelId="{06E2C354-6CC6-4843-9750-2C5130852F4D}" type="presParOf" srcId="{52953F06-4FBE-4D30-A80D-CA410EE42850}" destId="{2A877454-2F92-47B0-9718-CE20CC624FC8}" srcOrd="7" destOrd="0" presId="urn:microsoft.com/office/officeart/2005/8/layout/list1"/>
    <dgm:cxn modelId="{E67FEEBD-3AE0-4401-BCE3-1FAFE99A62CE}" type="presParOf" srcId="{52953F06-4FBE-4D30-A80D-CA410EE42850}" destId="{8C476765-12E6-44DA-A6DD-C23B30CEEF4B}" srcOrd="8" destOrd="0" presId="urn:microsoft.com/office/officeart/2005/8/layout/list1"/>
    <dgm:cxn modelId="{B9D87493-7BC0-4C08-9166-CF0F8C0CA7CB}" type="presParOf" srcId="{8C476765-12E6-44DA-A6DD-C23B30CEEF4B}" destId="{04711CCD-A006-4028-BB77-0981CB68C68B}" srcOrd="0" destOrd="0" presId="urn:microsoft.com/office/officeart/2005/8/layout/list1"/>
    <dgm:cxn modelId="{FB2D6EFA-6FC4-49F9-B64D-C69A79B60857}" type="presParOf" srcId="{8C476765-12E6-44DA-A6DD-C23B30CEEF4B}" destId="{E3B55451-8707-40FA-833D-2C5EDE3BF290}" srcOrd="1" destOrd="0" presId="urn:microsoft.com/office/officeart/2005/8/layout/list1"/>
    <dgm:cxn modelId="{89D375D8-1A02-496B-BB39-5B3B6AD3F7A1}" type="presParOf" srcId="{52953F06-4FBE-4D30-A80D-CA410EE42850}" destId="{38F2113B-6040-4CBB-BF59-55CC7DF3F0BB}" srcOrd="9" destOrd="0" presId="urn:microsoft.com/office/officeart/2005/8/layout/list1"/>
    <dgm:cxn modelId="{01DEB627-712A-4B81-8E1D-87E15ADEF12F}" type="presParOf" srcId="{52953F06-4FBE-4D30-A80D-CA410EE42850}" destId="{FDC77375-6538-4DE7-9FBD-A718BA952D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5A372-B1ED-4758-B8EC-B9F94E2CD261}">
      <dsp:nvSpPr>
        <dsp:cNvPr id="0" name=""/>
        <dsp:cNvSpPr/>
      </dsp:nvSpPr>
      <dsp:spPr>
        <a:xfrm rot="5400000">
          <a:off x="-145380" y="1125614"/>
          <a:ext cx="1758796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C7E96-4A0A-47C1-BC69-D4A4BC171FE2}">
      <dsp:nvSpPr>
        <dsp:cNvPr id="0" name=""/>
        <dsp:cNvSpPr/>
      </dsp:nvSpPr>
      <dsp:spPr>
        <a:xfrm>
          <a:off x="257889" y="1190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Манфаатлар мувозанатини таъминлаш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317" y="42618"/>
        <a:ext cx="2274581" cy="1331606"/>
      </dsp:txXfrm>
    </dsp:sp>
    <dsp:sp modelId="{95670317-CE21-4DC1-97A0-DDA1DFB04787}">
      <dsp:nvSpPr>
        <dsp:cNvPr id="0" name=""/>
        <dsp:cNvSpPr/>
      </dsp:nvSpPr>
      <dsp:spPr>
        <a:xfrm rot="5400000">
          <a:off x="-145380" y="2893692"/>
          <a:ext cx="1758796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3D3B2-F247-47CF-83A8-DBE5122FB3F4}">
      <dsp:nvSpPr>
        <dsp:cNvPr id="0" name=""/>
        <dsp:cNvSpPr/>
      </dsp:nvSpPr>
      <dsp:spPr>
        <a:xfrm>
          <a:off x="257889" y="1769268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Нодавлат ташкилотлар билан ҳамкорлик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317" y="1810696"/>
        <a:ext cx="2274581" cy="1331606"/>
      </dsp:txXfrm>
    </dsp:sp>
    <dsp:sp modelId="{E6D17C9E-6972-4C7D-BF1B-83F2EC2B55A3}">
      <dsp:nvSpPr>
        <dsp:cNvPr id="0" name=""/>
        <dsp:cNvSpPr/>
      </dsp:nvSpPr>
      <dsp:spPr>
        <a:xfrm>
          <a:off x="738658" y="3777731"/>
          <a:ext cx="3126110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000C2-85D1-4904-BAB2-DFF2CDD5218B}">
      <dsp:nvSpPr>
        <dsp:cNvPr id="0" name=""/>
        <dsp:cNvSpPr/>
      </dsp:nvSpPr>
      <dsp:spPr>
        <a:xfrm>
          <a:off x="257889" y="3537346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Спорт ва соғломлаш-тириш ишлари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317" y="3578774"/>
        <a:ext cx="2274581" cy="1331606"/>
      </dsp:txXfrm>
    </dsp:sp>
    <dsp:sp modelId="{537FCAD4-65AE-4BAA-BDCE-83833C8ADABA}">
      <dsp:nvSpPr>
        <dsp:cNvPr id="0" name=""/>
        <dsp:cNvSpPr/>
      </dsp:nvSpPr>
      <dsp:spPr>
        <a:xfrm rot="16200000">
          <a:off x="2990010" y="2893692"/>
          <a:ext cx="1758796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46773-3D12-41F6-B199-1C8E3AE4E7ED}">
      <dsp:nvSpPr>
        <dsp:cNvPr id="0" name=""/>
        <dsp:cNvSpPr/>
      </dsp:nvSpPr>
      <dsp:spPr>
        <a:xfrm>
          <a:off x="3393281" y="3537346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Таълим тизимидаги ислоҳатларни  амалга ошириш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34709" y="3578774"/>
        <a:ext cx="2274581" cy="1331606"/>
      </dsp:txXfrm>
    </dsp:sp>
    <dsp:sp modelId="{3B3CE8BE-21F9-4825-AC5F-8EF29284B623}">
      <dsp:nvSpPr>
        <dsp:cNvPr id="0" name=""/>
        <dsp:cNvSpPr/>
      </dsp:nvSpPr>
      <dsp:spPr>
        <a:xfrm rot="16200000">
          <a:off x="2990010" y="1125614"/>
          <a:ext cx="1758796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F8513-6A08-4EF2-852F-DC65EDC70A02}">
      <dsp:nvSpPr>
        <dsp:cNvPr id="0" name=""/>
        <dsp:cNvSpPr/>
      </dsp:nvSpPr>
      <dsp:spPr>
        <a:xfrm>
          <a:off x="3393281" y="1769268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Меҳнатга ҳақ тўланиши назорати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34709" y="1810696"/>
        <a:ext cx="2274581" cy="1331606"/>
      </dsp:txXfrm>
    </dsp:sp>
    <dsp:sp modelId="{2E9D916E-40EC-4C7E-96B2-592372E44ED9}">
      <dsp:nvSpPr>
        <dsp:cNvPr id="0" name=""/>
        <dsp:cNvSpPr/>
      </dsp:nvSpPr>
      <dsp:spPr>
        <a:xfrm>
          <a:off x="3874049" y="241574"/>
          <a:ext cx="3126110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5981E-AA5A-4A27-97F4-632658206213}">
      <dsp:nvSpPr>
        <dsp:cNvPr id="0" name=""/>
        <dsp:cNvSpPr/>
      </dsp:nvSpPr>
      <dsp:spPr>
        <a:xfrm>
          <a:off x="3393281" y="1190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Ижтимоий-иқтисодий,       ҳуқуқий ҳимоялаш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34709" y="42618"/>
        <a:ext cx="2274581" cy="1331606"/>
      </dsp:txXfrm>
    </dsp:sp>
    <dsp:sp modelId="{ACD273EF-9CBA-45D5-939D-85A4B4497F7F}">
      <dsp:nvSpPr>
        <dsp:cNvPr id="0" name=""/>
        <dsp:cNvSpPr/>
      </dsp:nvSpPr>
      <dsp:spPr>
        <a:xfrm rot="5400000">
          <a:off x="6125402" y="1125614"/>
          <a:ext cx="1758796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6B72F-1330-4570-8600-8774F19E2068}">
      <dsp:nvSpPr>
        <dsp:cNvPr id="0" name=""/>
        <dsp:cNvSpPr/>
      </dsp:nvSpPr>
      <dsp:spPr>
        <a:xfrm>
          <a:off x="6528673" y="1190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Маънавий-маърифий тарғибот ишлари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0101" y="42618"/>
        <a:ext cx="2274581" cy="1331606"/>
      </dsp:txXfrm>
    </dsp:sp>
    <dsp:sp modelId="{CA6C8619-6DE8-4A97-9C05-2E20F0181395}">
      <dsp:nvSpPr>
        <dsp:cNvPr id="0" name=""/>
        <dsp:cNvSpPr/>
      </dsp:nvSpPr>
      <dsp:spPr>
        <a:xfrm rot="5400000">
          <a:off x="6125402" y="2893692"/>
          <a:ext cx="1758796" cy="212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7E10E-44EE-4529-9F00-FDF5DFFFDFDC}">
      <dsp:nvSpPr>
        <dsp:cNvPr id="0" name=""/>
        <dsp:cNvSpPr/>
      </dsp:nvSpPr>
      <dsp:spPr>
        <a:xfrm>
          <a:off x="6528673" y="1769268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Муаммоларни музокаралар йўли билан бартараф этиш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0101" y="1810696"/>
        <a:ext cx="2274581" cy="1331606"/>
      </dsp:txXfrm>
    </dsp:sp>
    <dsp:sp modelId="{7500F210-E21C-4B45-A6F9-7C5548039ABB}">
      <dsp:nvSpPr>
        <dsp:cNvPr id="0" name=""/>
        <dsp:cNvSpPr/>
      </dsp:nvSpPr>
      <dsp:spPr>
        <a:xfrm>
          <a:off x="6528673" y="3537346"/>
          <a:ext cx="2357437" cy="1414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kern="1200" dirty="0" smtClean="0">
              <a:latin typeface="Times New Roman" pitchFamily="18" charset="0"/>
              <a:cs typeface="Times New Roman" pitchFamily="18" charset="0"/>
            </a:rPr>
            <a:t>Ёшлар сиёсатини амалга ошириш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0101" y="3578774"/>
        <a:ext cx="2274581" cy="1331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E4261-71D5-4145-BEB6-B5402760A64D}">
      <dsp:nvSpPr>
        <dsp:cNvPr id="0" name=""/>
        <dsp:cNvSpPr/>
      </dsp:nvSpPr>
      <dsp:spPr>
        <a:xfrm>
          <a:off x="0" y="622059"/>
          <a:ext cx="86868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5A979-6F10-40EE-B7D9-D3742F7818EE}">
      <dsp:nvSpPr>
        <dsp:cNvPr id="0" name=""/>
        <dsp:cNvSpPr/>
      </dsp:nvSpPr>
      <dsp:spPr>
        <a:xfrm>
          <a:off x="380998" y="61179"/>
          <a:ext cx="6885062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600" b="1" kern="1200" dirty="0" smtClean="0">
              <a:latin typeface="Times New Roman" pitchFamily="18" charset="0"/>
              <a:cs typeface="Times New Roman" pitchFamily="18" charset="0"/>
            </a:rPr>
            <a:t>Республика бўйича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600" b="1" kern="1200" dirty="0" smtClean="0">
              <a:latin typeface="Times New Roman" pitchFamily="18" charset="0"/>
              <a:cs typeface="Times New Roman" pitchFamily="18" charset="0"/>
            </a:rPr>
            <a:t>8 та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758" y="115939"/>
        <a:ext cx="6775542" cy="1012240"/>
      </dsp:txXfrm>
    </dsp:sp>
    <dsp:sp modelId="{3193CBCB-3639-42F3-A40B-ACAED0D5FB5F}">
      <dsp:nvSpPr>
        <dsp:cNvPr id="0" name=""/>
        <dsp:cNvSpPr/>
      </dsp:nvSpPr>
      <dsp:spPr>
        <a:xfrm>
          <a:off x="0" y="2345740"/>
          <a:ext cx="86868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7CE17-B6C1-4BF9-93D4-30102FA46511}">
      <dsp:nvSpPr>
        <dsp:cNvPr id="0" name=""/>
        <dsp:cNvSpPr/>
      </dsp:nvSpPr>
      <dsp:spPr>
        <a:xfrm>
          <a:off x="434340" y="1784859"/>
          <a:ext cx="6885062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600" b="1" kern="1200" dirty="0" smtClean="0">
              <a:latin typeface="Times New Roman" pitchFamily="18" charset="0"/>
              <a:cs typeface="Times New Roman" pitchFamily="18" charset="0"/>
            </a:rPr>
            <a:t>Худудлар бўйича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600" b="1" kern="1200" dirty="0" smtClean="0">
              <a:latin typeface="Times New Roman" pitchFamily="18" charset="0"/>
              <a:cs typeface="Times New Roman" pitchFamily="18" charset="0"/>
            </a:rPr>
            <a:t> 197 та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100" y="1839619"/>
        <a:ext cx="6775542" cy="1012240"/>
      </dsp:txXfrm>
    </dsp:sp>
    <dsp:sp modelId="{FDC77375-6538-4DE7-9FBD-A718BA952D70}">
      <dsp:nvSpPr>
        <dsp:cNvPr id="0" name=""/>
        <dsp:cNvSpPr/>
      </dsp:nvSpPr>
      <dsp:spPr>
        <a:xfrm>
          <a:off x="0" y="4102792"/>
          <a:ext cx="86868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B55451-8707-40FA-833D-2C5EDE3BF290}">
      <dsp:nvSpPr>
        <dsp:cNvPr id="0" name=""/>
        <dsp:cNvSpPr/>
      </dsp:nvSpPr>
      <dsp:spPr>
        <a:xfrm>
          <a:off x="434340" y="3508540"/>
          <a:ext cx="6885062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600" b="1" kern="1200" dirty="0" smtClean="0">
              <a:latin typeface="Times New Roman" pitchFamily="18" charset="0"/>
              <a:cs typeface="Times New Roman" pitchFamily="18" charset="0"/>
            </a:rPr>
            <a:t>Жамоа шартномалари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600" b="1" kern="1200" dirty="0" smtClean="0">
              <a:latin typeface="Times New Roman" pitchFamily="18" charset="0"/>
              <a:cs typeface="Times New Roman" pitchFamily="18" charset="0"/>
            </a:rPr>
            <a:t>17709 та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100" y="3563300"/>
        <a:ext cx="6775542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1C6F6-17CE-4B16-A778-C4910C52596F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6DFE8-28E5-4BAD-9CE9-A392095806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62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1E3B5-9068-40B9-88FF-35CE81BF3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EA13-D07D-4EC9-A0F3-1E54DE7D5C6B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E353-A015-45CF-B406-F0B92E707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42876" y="392211"/>
            <a:ext cx="8929718" cy="5822871"/>
          </a:xfrm>
          <a:prstGeom prst="round2Diag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z-Cyrl-UZ" sz="36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Тармоқ к</a:t>
            </a:r>
            <a:r>
              <a:rPr kumimoji="0" lang="uz-Cyrl-UZ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асаба уюшма тизимида </a:t>
            </a:r>
            <a:r>
              <a:rPr kumimoji="0" lang="uz-Cyrl-U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194</a:t>
            </a:r>
            <a:r>
              <a:rPr kumimoji="0" lang="uz-Cyrl-UZ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туман, шаҳар кенгашлари, Ўзбекистон Республикаси Фанлар академияси ҳамда Тошкент шаҳар маданият муассасалари ходимлари бирлашган касаба уюшма қўмиталари, </a:t>
            </a:r>
            <a:r>
              <a:rPr kumimoji="0" lang="uz-Cyrl-U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17718</a:t>
            </a:r>
            <a:r>
              <a:rPr kumimoji="0" lang="uz-Cyrl-UZ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бошланғич ташкилотлар мавжуд бўлиб, улар </a:t>
            </a:r>
            <a:r>
              <a:rPr kumimoji="0" lang="uz-Cyrl-U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1976669</a:t>
            </a:r>
            <a:r>
              <a:rPr kumimoji="0" lang="uz-Cyrl-UZ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нафар касаба уюшма аъзоларини бирлаштирган. </a:t>
            </a:r>
            <a:endParaRPr kumimoji="0" lang="uz-Cyrl-UZ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-15073" y="897228"/>
          <a:ext cx="9159073" cy="5960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00826" y="228599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2011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64318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2013- 9 ой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68" y="571501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9586" y="1571612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12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млн.сўм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Фарзандлари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ёшдан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ёшгача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тўлгунга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қадар бўлган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оналарга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тармоқ ташкилотлари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томонидан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моддий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ёрдам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кўрсатиш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1470" y="142852"/>
            <a:ext cx="9358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Тармоқ ташкилотлари томонидан ёлғиз кексаларга берилган дори-дармонлар миқдори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1643050"/>
          <a:ext cx="91440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9586" y="114298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12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млн.сўм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363"/>
            <a:ext cx="8305800" cy="14176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z-Cyrl-U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ИЖТИМОИЙ ШЕРИКЧИЛИК ФАОЛИЯТИДАГИ ТАРМОҚНИНГ АСОСИЙ ВАЗИФАЛАРИ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1285860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Tm="1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32" y="1"/>
            <a:ext cx="9144032" cy="6239973"/>
            <a:chOff x="-32" y="1"/>
            <a:chExt cx="9144032" cy="6239973"/>
          </a:xfrm>
        </p:grpSpPr>
        <p:graphicFrame>
          <p:nvGraphicFramePr>
            <p:cNvPr id="5" name="Object 2"/>
            <p:cNvGraphicFramePr>
              <a:graphicFrameLocks noChangeAspect="1"/>
            </p:cNvGraphicFramePr>
            <p:nvPr/>
          </p:nvGraphicFramePr>
          <p:xfrm>
            <a:off x="0" y="1357298"/>
            <a:ext cx="9144000" cy="48826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-32" y="1"/>
              <a:ext cx="9144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z-Cyrl-UZ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Тармоқ бошланғич касаба уюшма ташкилотлар сонининг динамикаси</a:t>
              </a:r>
              <a:endPara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8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32" y="1"/>
            <a:ext cx="9144032" cy="6640481"/>
            <a:chOff x="-32" y="1"/>
            <a:chExt cx="9144032" cy="6640481"/>
          </a:xfrm>
        </p:grpSpPr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47604" y="1071546"/>
            <a:ext cx="9096396" cy="5568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-32" y="1"/>
              <a:ext cx="9144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z-Cyrl-UZ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Тармоқ касаба уюшма аъзолари сони динамикаси</a:t>
              </a:r>
              <a:endPara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8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643834" y="78579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нафар</a:t>
            </a:r>
            <a:endParaRPr lang="ru-RU" sz="14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8600" y="304800"/>
            <a:ext cx="8686800" cy="6155001"/>
            <a:chOff x="228600" y="304800"/>
            <a:chExt cx="8686800" cy="615500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71472" y="304800"/>
              <a:ext cx="8231560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uz-Cyrl-UZ" sz="3200" b="1" dirty="0">
                  <a:ln w="12700">
                    <a:solidFill>
                      <a:schemeClr val="accent2">
                        <a:lumMod val="75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ТАРМОҚ ВА ХУДУДИЙ КЕЛИШУВЛАР</a:t>
              </a:r>
              <a:endParaRPr lang="ru-RU" sz="32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Таблица 6"/>
            <p:cNvGraphicFramePr>
              <a:graphicFrameLocks/>
            </p:cNvGraphicFramePr>
            <p:nvPr/>
          </p:nvGraphicFramePr>
          <p:xfrm>
            <a:off x="228600" y="1371601"/>
            <a:ext cx="8686800" cy="5088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7"/>
          <p:cNvSpPr txBox="1">
            <a:spLocks noChangeArrowheads="1"/>
          </p:cNvSpPr>
          <p:nvPr/>
        </p:nvSpPr>
        <p:spPr>
          <a:xfrm>
            <a:off x="457200" y="304800"/>
            <a:ext cx="8229600" cy="15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z-Cyrl-U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Ижтимоий ҳимоя борасидаги  амалга оширилган ишлар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9144000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4666" y="857232"/>
          <a:ext cx="908936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-7146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Тармоқ муассасалари томонидан кам таъминланган оилаларга берилган моддий ёрдам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9586" y="928670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1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млн.сўм</a:t>
            </a:r>
            <a:endParaRPr lang="ru-RU" sz="12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00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Тармоқ ташкилотлари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томонидан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ўқув юртларида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таҳсил олаётган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талабалар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шартнома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пулларининг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қисмини қоплаш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85720" y="1714488"/>
          <a:ext cx="8580111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43834" y="1366051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12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киши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Тармоқ муассасалари томонидан к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таъминланган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боқувчисини йўқотган  оилаларнинг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фарзандлари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ўқув қуроллари, дарсликлар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харид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қилиш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0" y="1171795"/>
          <a:ext cx="9144000" cy="5686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29586" y="1214422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12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млн.сўм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210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ИЖТИМОИЙ ШЕРИКЧИЛИК ФАОЛИЯТИДАГИ ТАРМОҚНИНГ АСОСИЙ ВАЗИФАЛАРИ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Murad</cp:lastModifiedBy>
  <cp:revision>197</cp:revision>
  <dcterms:created xsi:type="dcterms:W3CDTF">2013-08-14T05:16:18Z</dcterms:created>
  <dcterms:modified xsi:type="dcterms:W3CDTF">2013-11-06T15:53:25Z</dcterms:modified>
</cp:coreProperties>
</file>